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40" autoAdjust="0"/>
    <p:restoredTop sz="94629" autoAdjust="0"/>
  </p:normalViewPr>
  <p:slideViewPr>
    <p:cSldViewPr snapToGrid="0" snapToObjects="1">
      <p:cViewPr>
        <p:scale>
          <a:sx n="118" d="100"/>
          <a:sy n="118" d="100"/>
        </p:scale>
        <p:origin x="-2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246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267AF-DFA3-4050-831C-1828E4462933}" type="datetimeFigureOut">
              <a:rPr lang="de-DE" smtClean="0"/>
              <a:t>13.12.2016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BB54F-5E10-452D-8F68-EC1551066F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94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7F3E4-10E4-45BE-B404-BBD4DC34AD07}" type="datetimeFigureOut">
              <a:rPr lang="de-DE" smtClean="0"/>
              <a:t>13.12.2016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18122-B945-45EF-AF11-B027055AF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17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7791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69260"/>
            <a:ext cx="6400800" cy="3769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457200" y="347956"/>
            <a:ext cx="8229600" cy="581817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457200" y="315589"/>
            <a:ext cx="8229600" cy="5008969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457200" y="5324558"/>
            <a:ext cx="8229600" cy="91440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8943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457200" y="452438"/>
            <a:ext cx="4040188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4649788" y="452438"/>
            <a:ext cx="4040188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457200" y="323850"/>
            <a:ext cx="4040188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4646612" y="323850"/>
            <a:ext cx="4040188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457200" y="5421791"/>
            <a:ext cx="4040188" cy="720725"/>
          </a:xfrm>
        </p:spPr>
        <p:txBody>
          <a:bodyPr/>
          <a:lstStyle/>
          <a:p>
            <a:pPr lvl="0"/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/>
          </p:nvPr>
        </p:nvSpPr>
        <p:spPr>
          <a:xfrm>
            <a:off x="4649788" y="5421791"/>
            <a:ext cx="4040188" cy="720725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612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7792"/>
            <a:ext cx="7772400" cy="66805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685800" y="979137"/>
            <a:ext cx="7772400" cy="492805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8784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3" r:id="rId4"/>
    <p:sldLayoutId id="2147483655" r:id="rId5"/>
    <p:sldLayoutId id="2147483656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Rode</dc:creator>
  <dc:description>generated using python-pptx</dc:description>
  <cp:lastModifiedBy>Martin Rode</cp:lastModifiedBy>
  <cp:revision>14</cp:revision>
  <dcterms:created xsi:type="dcterms:W3CDTF">2013-01-27T09:14:16Z</dcterms:created>
  <dcterms:modified xsi:type="dcterms:W3CDTF">2016-12-13T09:49:40Z</dcterms:modified>
</cp:coreProperties>
</file>