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"/>
  </p:notesMasterIdLst>
  <p:handoutMasterIdLst>
    <p:handoutMasterId r:id="rId3"/>
  </p:handoutMaster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0" autoAdjust="0"/>
    <p:restoredTop sz="94629" autoAdjust="0"/>
  </p:normalViewPr>
  <p:slideViewPr>
    <p:cSldViewPr snapToGrid="0" snapToObjects="1">
      <p:cViewPr varScale="1">
        <p:scale>
          <a:sx n="124" d="100"/>
          <a:sy n="124" d="100"/>
        </p:scale>
        <p:origin x="102" y="71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 snapToGrid="0" snapToObjects="1">
      <p:cViewPr varScale="1">
        <p:scale>
          <a:sx n="88" d="100"/>
          <a:sy n="88" d="100"/>
        </p:scale>
        <p:origin x="-2460" y="-120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B5267AF-DFA3-4050-831C-1828E4462933}" type="datetimeFigureOut">
              <a:rPr lang="de-DE" smtClean="0"/>
              <a:t>11.02.2022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5BB54F-5E10-452D-8F68-EC1551066F3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159460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8D7F3E4-10E4-45BE-B404-BBD4DC34AD07}" type="datetimeFigureOut">
              <a:rPr lang="de-DE" smtClean="0"/>
              <a:t>11.02.2022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918122-B945-45EF-AF11-B027055AF6F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9017679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97792"/>
            <a:ext cx="10363200" cy="1470025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1869260"/>
            <a:ext cx="8534400" cy="37695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9" name="Bildplatzhalter 8" title="Pic1"/>
          <p:cNvSpPr>
            <a:spLocks noGrp="1"/>
          </p:cNvSpPr>
          <p:nvPr>
            <p:ph type="pic" sz="quarter" idx="13"/>
          </p:nvPr>
        </p:nvSpPr>
        <p:spPr>
          <a:xfrm>
            <a:off x="609600" y="347957"/>
            <a:ext cx="10972800" cy="5818173"/>
          </a:xfrm>
        </p:spPr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9" name="Bildplatzhalter 8" title="Pic1"/>
          <p:cNvSpPr>
            <a:spLocks noGrp="1"/>
          </p:cNvSpPr>
          <p:nvPr>
            <p:ph type="pic" sz="quarter" idx="13"/>
          </p:nvPr>
        </p:nvSpPr>
        <p:spPr>
          <a:xfrm>
            <a:off x="609600" y="315590"/>
            <a:ext cx="10972800" cy="5008969"/>
          </a:xfrm>
        </p:spPr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4"/>
          </p:nvPr>
        </p:nvSpPr>
        <p:spPr>
          <a:xfrm>
            <a:off x="609600" y="5324558"/>
            <a:ext cx="10972800" cy="914400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9789430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14"/>
          <p:cNvSpPr>
            <a:spLocks noGrp="1"/>
          </p:cNvSpPr>
          <p:nvPr>
            <p:ph type="pic" sz="quarter" idx="13"/>
          </p:nvPr>
        </p:nvSpPr>
        <p:spPr>
          <a:xfrm>
            <a:off x="609600" y="452439"/>
            <a:ext cx="5386917" cy="5673725"/>
          </a:xfrm>
        </p:spPr>
        <p:txBody>
          <a:bodyPr/>
          <a:lstStyle/>
          <a:p>
            <a:endParaRPr lang="de-DE"/>
          </a:p>
        </p:txBody>
      </p:sp>
      <p:sp>
        <p:nvSpPr>
          <p:cNvPr id="17" name="Bildplatzhalter 14"/>
          <p:cNvSpPr>
            <a:spLocks noGrp="1"/>
          </p:cNvSpPr>
          <p:nvPr>
            <p:ph type="pic" sz="quarter" idx="14"/>
          </p:nvPr>
        </p:nvSpPr>
        <p:spPr>
          <a:xfrm>
            <a:off x="6199718" y="452439"/>
            <a:ext cx="5386917" cy="5673725"/>
          </a:xfrm>
        </p:spPr>
        <p:txBody>
          <a:bodyPr/>
          <a:lstStyle/>
          <a:p>
            <a:endParaRPr lang="de-DE"/>
          </a:p>
        </p:txBody>
      </p:sp>
      <p:sp>
        <p:nvSpPr>
          <p:cNvPr id="19" name="Datumsplatzhalter 18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20" name="Fußzeilenplatzhalter 1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Foliennummernplatzhalter 20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ildplatzhalter 14"/>
          <p:cNvSpPr>
            <a:spLocks noGrp="1"/>
          </p:cNvSpPr>
          <p:nvPr>
            <p:ph type="pic" sz="quarter" idx="13"/>
          </p:nvPr>
        </p:nvSpPr>
        <p:spPr>
          <a:xfrm>
            <a:off x="609600" y="323850"/>
            <a:ext cx="5386917" cy="4936634"/>
          </a:xfrm>
        </p:spPr>
        <p:txBody>
          <a:bodyPr/>
          <a:lstStyle/>
          <a:p>
            <a:endParaRPr lang="de-DE"/>
          </a:p>
        </p:txBody>
      </p:sp>
      <p:sp>
        <p:nvSpPr>
          <p:cNvPr id="17" name="Bildplatzhalter 14"/>
          <p:cNvSpPr>
            <a:spLocks noGrp="1"/>
          </p:cNvSpPr>
          <p:nvPr>
            <p:ph type="pic" sz="quarter" idx="14"/>
          </p:nvPr>
        </p:nvSpPr>
        <p:spPr>
          <a:xfrm>
            <a:off x="6195483" y="323850"/>
            <a:ext cx="5386917" cy="4936634"/>
          </a:xfrm>
        </p:spPr>
        <p:txBody>
          <a:bodyPr/>
          <a:lstStyle/>
          <a:p>
            <a:endParaRPr lang="de-DE"/>
          </a:p>
        </p:txBody>
      </p:sp>
      <p:sp>
        <p:nvSpPr>
          <p:cNvPr id="19" name="Datumsplatzhalter 18"/>
          <p:cNvSpPr>
            <a:spLocks noGrp="1"/>
          </p:cNvSpPr>
          <p:nvPr>
            <p:ph type="dt" sz="half" idx="15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20" name="Fußzeilenplatzhalter 1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Foliennummernplatzhalter 20"/>
          <p:cNvSpPr>
            <a:spLocks noGrp="1"/>
          </p:cNvSpPr>
          <p:nvPr>
            <p:ph type="sldNum" sz="quarter" idx="17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8"/>
          </p:nvPr>
        </p:nvSpPr>
        <p:spPr>
          <a:xfrm>
            <a:off x="609600" y="5421792"/>
            <a:ext cx="5386917" cy="720725"/>
          </a:xfrm>
        </p:spPr>
        <p:txBody>
          <a:bodyPr/>
          <a:lstStyle/>
          <a:p>
            <a:pPr lvl="0"/>
            <a:endParaRPr lang="de-DE" dirty="0"/>
          </a:p>
        </p:txBody>
      </p:sp>
      <p:sp>
        <p:nvSpPr>
          <p:cNvPr id="9" name="Textplatzhalter 2"/>
          <p:cNvSpPr>
            <a:spLocks noGrp="1"/>
          </p:cNvSpPr>
          <p:nvPr>
            <p:ph type="body" sz="quarter" idx="19"/>
          </p:nvPr>
        </p:nvSpPr>
        <p:spPr>
          <a:xfrm>
            <a:off x="6199718" y="5421792"/>
            <a:ext cx="5386917" cy="720725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6261254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97792"/>
            <a:ext cx="10363200" cy="668056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7" name="Textplatzhalter 2"/>
          <p:cNvSpPr>
            <a:spLocks noGrp="1"/>
          </p:cNvSpPr>
          <p:nvPr>
            <p:ph type="body" sz="quarter" idx="18"/>
          </p:nvPr>
        </p:nvSpPr>
        <p:spPr>
          <a:xfrm>
            <a:off x="914400" y="979137"/>
            <a:ext cx="10363200" cy="4928050"/>
          </a:xfrm>
        </p:spPr>
        <p:txBody>
          <a:bodyPr/>
          <a:lstStyle/>
          <a:p>
            <a:pPr lvl="0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89878446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2/11/2022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4" r:id="rId3"/>
    <p:sldLayoutId id="2147483653" r:id="rId4"/>
    <p:sldLayoutId id="2147483655" r:id="rId5"/>
    <p:sldLayoutId id="2147483656" r:id="rId6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Breitbild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3" baseType="lpstr">
      <vt:lpstr>Arial</vt:lpstr>
      <vt:lpstr>Calibri</vt:lpstr>
      <vt:lpstr>Office Theme</vt:lpstr>
    </vt:vector>
  </TitlesOfParts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Martin Rode</dc:creator>
  <dc:description>generated using python-pptx</dc:description>
  <cp:lastModifiedBy>Leon Steinhaeuser</cp:lastModifiedBy>
  <cp:revision>14</cp:revision>
  <dcterms:created xsi:type="dcterms:W3CDTF">2013-01-27T09:14:16Z</dcterms:created>
  <dcterms:modified xsi:type="dcterms:W3CDTF">2022-02-11T11:22:28Z</dcterms:modified>
</cp:coreProperties>
</file>

<file path=docProps/thumbnail.jpeg>
</file>